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FF0066"/>
    <a:srgbClr val="00B050"/>
    <a:srgbClr val="FFFF00"/>
    <a:srgbClr val="5B9BD5"/>
    <a:srgbClr val="FFC000"/>
    <a:srgbClr val="00FF00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3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6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980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7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244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5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16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6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4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8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7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95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9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99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91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5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6.gif"/><Relationship Id="rId2" Type="http://schemas.openxmlformats.org/officeDocument/2006/relationships/audio" Target="../media/media1.wav"/><Relationship Id="rId16" Type="http://schemas.openxmlformats.org/officeDocument/2006/relationships/image" Target="../media/image5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image" Target="../media/image4.gif"/><Relationship Id="rId10" Type="http://schemas.openxmlformats.org/officeDocument/2006/relationships/slide" Target="slide6.xml"/><Relationship Id="rId19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0" y="213633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 KÝ TRỢ GIẢNG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 KẾT CỘNG ĐỒNG GIÁO VIÊN</a:t>
            </a:r>
          </a:p>
        </p:txBody>
      </p:sp>
    </p:spTree>
    <p:extLst>
      <p:ext uri="{BB962C8B-B14F-4D97-AF65-F5344CB8AC3E}">
        <p14:creationId xmlns:p14="http://schemas.microsoft.com/office/powerpoint/2010/main" val="36945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95</Words>
  <Application>Microsoft Office PowerPoint</Application>
  <PresentationFormat>Widescreen</PresentationFormat>
  <Paragraphs>49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Tahoma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Vo Van Xin Em</cp:lastModifiedBy>
  <cp:revision>23</cp:revision>
  <dcterms:created xsi:type="dcterms:W3CDTF">2018-07-11T14:54:56Z</dcterms:created>
  <dcterms:modified xsi:type="dcterms:W3CDTF">2019-04-01T17:12:29Z</dcterms:modified>
</cp:coreProperties>
</file>